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2" autoAdjust="0"/>
    <p:restoredTop sz="94660"/>
  </p:normalViewPr>
  <p:slideViewPr>
    <p:cSldViewPr>
      <p:cViewPr varScale="1">
        <p:scale>
          <a:sx n="38" d="100"/>
          <a:sy n="38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21874-2B82-4D1E-899A-0125185FE0DC}" type="datetimeFigureOut">
              <a:rPr lang="pl-PL" smtClean="0"/>
              <a:pPr/>
              <a:t>03.02.2021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EC71-E999-47E6-8B6E-778DECFCB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bamomojzasieg.com/" TargetMode="External"/><Relationship Id="rId2" Type="http://schemas.openxmlformats.org/officeDocument/2006/relationships/hyperlink" Target="http://www.saferinternet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demia.nask.pl/" TargetMode="External"/><Relationship Id="rId2" Type="http://schemas.openxmlformats.org/officeDocument/2006/relationships/hyperlink" Target="http://www.dyzurnet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likifolder.pl/" TargetMode="External"/><Relationship Id="rId4" Type="http://schemas.openxmlformats.org/officeDocument/2006/relationships/hyperlink" Target="http://www.saferinternet.pl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</a:rPr>
              <a:t>Poradnia Psychologiczno-Pedagogiczna w Mońkach na podstawie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www.saferinternet.pl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www.dbamomojzasieg.com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pl-PL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84976" cy="4176464"/>
          </a:xfrm>
        </p:spPr>
        <p:txBody>
          <a:bodyPr>
            <a:normAutofit/>
          </a:bodyPr>
          <a:lstStyle/>
          <a:p>
            <a:r>
              <a:rPr lang="pl-PL" sz="4400" b="1" dirty="0">
                <a:solidFill>
                  <a:schemeClr val="tx1"/>
                </a:solidFill>
              </a:rPr>
              <a:t>Potrafię zadbać o swoje bezpieczeństwo w sieci.</a:t>
            </a:r>
          </a:p>
          <a:p>
            <a:pPr algn="r"/>
            <a:endParaRPr lang="pl-PL" sz="1500" dirty="0" smtClean="0"/>
          </a:p>
          <a:p>
            <a:pPr algn="r"/>
            <a:endParaRPr lang="pl-PL" sz="1500" dirty="0"/>
          </a:p>
          <a:p>
            <a:pPr algn="r"/>
            <a:endParaRPr lang="pl-PL" sz="1500" dirty="0" smtClean="0"/>
          </a:p>
          <a:p>
            <a:pPr algn="r"/>
            <a:endParaRPr lang="pl-PL" sz="1500" dirty="0" smtClean="0"/>
          </a:p>
          <a:p>
            <a:pPr algn="r"/>
            <a:endParaRPr lang="pl-PL" sz="1500" dirty="0">
              <a:solidFill>
                <a:schemeClr val="tx1"/>
              </a:solidFill>
            </a:endParaRPr>
          </a:p>
          <a:p>
            <a:pPr algn="r"/>
            <a:r>
              <a:rPr lang="pl-PL" sz="1500" dirty="0" smtClean="0">
                <a:solidFill>
                  <a:schemeClr val="tx1"/>
                </a:solidFill>
              </a:rPr>
              <a:t>Opracowały: Sylwia Czerech, Aneta Czuł</a:t>
            </a:r>
            <a:endParaRPr lang="pl-PL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Zasady bycia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offline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Skupiam się na swoich obowiązkach. Długotrwałe korzystanie z telefonu prowadzi do nadmiernego rozproszenia, braku skupienia i obniżonej koncentracji uwagi.</a:t>
            </a:r>
          </a:p>
          <a:p>
            <a:r>
              <a:rPr lang="pl-PL" dirty="0"/>
              <a:t>K</a:t>
            </a:r>
            <a:r>
              <a:rPr lang="pl-PL" dirty="0" smtClean="0"/>
              <a:t>reatywnie spędzam czas wolny. Poświęcam czas swoim pasjom i zainteresowaniom. </a:t>
            </a:r>
          </a:p>
          <a:p>
            <a:r>
              <a:rPr lang="pl-PL" dirty="0" smtClean="0"/>
              <a:t>Nawiązuję z ludźmi bezpośrednie relacje. Na spotkaniu z przyjaciółmi spędzam czas tylko z nimi.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Zasady bycia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offline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Wyłączam internet w telefonie. Dbam o swoją strefę prywatności. </a:t>
            </a:r>
          </a:p>
          <a:p>
            <a:r>
              <a:rPr lang="pl-PL" dirty="0" smtClean="0"/>
              <a:t>Nie komunikuję się  z innymi domownikami za pomocą urządzeń cyfrowych, przebywając z nimi w domu. Nie używam telefonu podczas wspólnych posiłków. </a:t>
            </a:r>
          </a:p>
          <a:p>
            <a:r>
              <a:rPr lang="pl-PL" dirty="0" smtClean="0"/>
              <a:t>Wspólnie z innymi ustalam zasady korzystania z urządzeń cyfrowych. Zakładam sobie określony czas oraz pory dnia, w których z nich korzystam.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#</a:t>
            </a:r>
            <a:r>
              <a:rPr lang="pl-PL" b="1" dirty="0" err="1" smtClean="0"/>
              <a:t>Bezpresji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b="1" dirty="0"/>
              <a:t> </a:t>
            </a:r>
            <a:r>
              <a:rPr lang="pl-PL" b="1" dirty="0" smtClean="0"/>
              <a:t>   to</a:t>
            </a:r>
            <a:r>
              <a:rPr lang="pl-PL" b="1" dirty="0"/>
              <a:t> kampania o tym, jak mądrze i z dystansem budować swoją obecność w mediach społecznościowych. </a:t>
            </a:r>
            <a:endParaRPr lang="pl-PL" b="1" dirty="0" smtClean="0"/>
          </a:p>
          <a:p>
            <a:pPr algn="just">
              <a:buNone/>
            </a:pPr>
            <a:r>
              <a:rPr lang="pl-PL" sz="2400" dirty="0"/>
              <a:t>Media społecznościowe stały się przestrzenią, w której tworzymy i budujemy relacje, kształtujemy własną tożsamość, wyrażamy siebie i poznajemy otaczający nas świat. Nadmierne korzystanie z nich, tak jak w przypadku internetu w ogóle – może mieć na użytkowników negatywny wpływ, skutkować pogorszeniem samopoczucia, obniżeniem samooceny, a nawet depresją</a:t>
            </a:r>
            <a:r>
              <a:rPr lang="pl-PL" sz="2400" dirty="0" smtClean="0"/>
              <a:t>.</a:t>
            </a:r>
          </a:p>
          <a:p>
            <a:pPr algn="just">
              <a:buNone/>
            </a:pPr>
            <a:endParaRPr lang="pl-PL" sz="2400" dirty="0" smtClean="0"/>
          </a:p>
          <a:p>
            <a:pPr algn="just">
              <a:buNone/>
            </a:pPr>
            <a:endParaRPr lang="pl-PL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Podejmij #</a:t>
            </a:r>
            <a:r>
              <a:rPr lang="pl-PL" dirty="0" err="1"/>
              <a:t>offlinechallenge</a:t>
            </a:r>
            <a:r>
              <a:rPr lang="pl-PL" dirty="0"/>
              <a:t> i odłącz się od sieci na 48 h. Po co? Żeby spędzić czas w nietypowy sposób, pobyć ze sobą i odkryć swoje nawyki związane z korzystaniem z sieci. Sprawdź, czy dasz radę</a:t>
            </a:r>
            <a:r>
              <a:rPr lang="pl-PL" dirty="0" smtClean="0"/>
              <a:t>!</a:t>
            </a:r>
          </a:p>
          <a:p>
            <a:pPr>
              <a:buNone/>
            </a:pPr>
            <a:r>
              <a:rPr lang="pl-PL" dirty="0" smtClean="0"/>
              <a:t>https://offlinechallenge.pl/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Więcej o bezpieczeństwie w internecie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>
                <a:hlinkClick r:id="rId2"/>
              </a:rPr>
              <a:t>www.dyzurnet.pl</a:t>
            </a:r>
            <a:endParaRPr lang="pl-PL" dirty="0" smtClean="0"/>
          </a:p>
          <a:p>
            <a:pPr>
              <a:buNone/>
            </a:pPr>
            <a:r>
              <a:rPr lang="pl-PL" dirty="0" err="1" smtClean="0">
                <a:hlinkClick r:id="rId3"/>
              </a:rPr>
              <a:t>www.akademia.nask.pl</a:t>
            </a:r>
            <a:endParaRPr lang="pl-PL" dirty="0" smtClean="0"/>
          </a:p>
          <a:p>
            <a:pPr>
              <a:buNone/>
            </a:pPr>
            <a:r>
              <a:rPr lang="pl-PL" dirty="0" err="1" smtClean="0">
                <a:hlinkClick r:id="rId4"/>
              </a:rPr>
              <a:t>www.saferinternet.pl</a:t>
            </a:r>
            <a:endParaRPr lang="pl-PL" dirty="0" smtClean="0"/>
          </a:p>
          <a:p>
            <a:pPr>
              <a:buNone/>
            </a:pPr>
            <a:r>
              <a:rPr lang="pl-PL" dirty="0" err="1" smtClean="0">
                <a:hlinkClick r:id="rId5"/>
              </a:rPr>
              <a:t>www.plikifolder.pl</a:t>
            </a: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Dziękuję     </a:t>
            </a:r>
            <a:endParaRPr lang="pl-PL" dirty="0"/>
          </a:p>
        </p:txBody>
      </p:sp>
      <p:sp>
        <p:nvSpPr>
          <p:cNvPr id="4" name="Uśmiechnięta buźka 3"/>
          <p:cNvSpPr/>
          <p:nvPr/>
        </p:nvSpPr>
        <p:spPr>
          <a:xfrm>
            <a:off x="5643570" y="3143248"/>
            <a:ext cx="1000132" cy="857256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Zasady ogólne korzystania z Internetu. 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1. Rób przerwy. Zbyt długie korzystanie z internetu szkodzi naszemu zdrowiu.</a:t>
            </a:r>
          </a:p>
          <a:p>
            <a:pPr>
              <a:buNone/>
            </a:pPr>
            <a:r>
              <a:rPr lang="pl-PL" dirty="0" smtClean="0"/>
              <a:t>2. Podczas posiłku odłóż </a:t>
            </a:r>
            <a:r>
              <a:rPr lang="pl-PL" dirty="0" err="1" smtClean="0"/>
              <a:t>smartfon</a:t>
            </a:r>
            <a:r>
              <a:rPr lang="pl-PL" dirty="0" smtClean="0"/>
              <a:t> na bok. Wspólny posiłek to czas na rozmowę i bycie razem.</a:t>
            </a:r>
          </a:p>
          <a:p>
            <a:pPr>
              <a:buNone/>
            </a:pPr>
            <a:r>
              <a:rPr lang="pl-PL" dirty="0" smtClean="0"/>
              <a:t>3. Nie klikaj od razu! Zanim otworzysz link, sprawdź czy pochodzi z pewnego źródła.</a:t>
            </a:r>
          </a:p>
          <a:p>
            <a:pPr>
              <a:buNone/>
            </a:pPr>
            <a:r>
              <a:rPr lang="pl-PL" dirty="0" smtClean="0"/>
              <a:t>4. Skoncentruj się na jednej czynności. Nie rozpraszaj się urządzeniami cyfrowymi.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Zasady ogólne korzystania z Internetu. 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5. Jeśli spotkał cię problem w internecie, poradź się kogoś, kto może ci pomóc. Nie zostawaj z problemem sam.</a:t>
            </a:r>
          </a:p>
          <a:p>
            <a:pPr>
              <a:buNone/>
            </a:pPr>
            <a:r>
              <a:rPr lang="pl-PL" dirty="0" smtClean="0"/>
              <a:t>6. Zastanów się, co prezentujesz publicznie. Nie publikuj niczego, co mogłoby Ci później przynieść kłopoty.</a:t>
            </a:r>
          </a:p>
          <a:p>
            <a:pPr>
              <a:buNone/>
            </a:pPr>
            <a:r>
              <a:rPr lang="pl-PL" dirty="0" smtClean="0"/>
              <a:t>7. Czas w internecie spędzaj z przyjaciółmi, rodziną. Pokazuj, co ciekawego robisz, jakie masz pasje.</a:t>
            </a:r>
          </a:p>
          <a:p>
            <a:pPr>
              <a:buNone/>
            </a:pPr>
            <a:r>
              <a:rPr lang="pl-PL" dirty="0" smtClean="0"/>
              <a:t>8. Pamiętaj: to urządzenie jest dla ciebie, nie ty dla urządzenia!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Zasady ogólne korzystania z Internetu.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8. Twoje hasło jest tylko twoje. Z nikim nie dziel się hasłami.</a:t>
            </a:r>
          </a:p>
          <a:p>
            <a:pPr>
              <a:buNone/>
            </a:pPr>
            <a:r>
              <a:rPr lang="pl-PL" dirty="0" smtClean="0"/>
              <a:t>9. Blokuj ekran, gdy odkładasz swoje urządzenie, a wiesz, że inne osoby mogą mieć do niego dostęp.</a:t>
            </a:r>
          </a:p>
          <a:p>
            <a:pPr>
              <a:buNone/>
            </a:pPr>
            <a:r>
              <a:rPr lang="pl-PL" dirty="0" smtClean="0"/>
              <a:t>10. Twórz różne hasła do różnych miejsc (e-mail, chmura z plikami, portale społecznościowe).</a:t>
            </a:r>
          </a:p>
          <a:p>
            <a:pPr>
              <a:buNone/>
            </a:pPr>
            <a:r>
              <a:rPr lang="pl-PL" dirty="0" smtClean="0"/>
              <a:t>11. Odpoczywaj też </a:t>
            </a:r>
            <a:r>
              <a:rPr lang="pl-PL" dirty="0" err="1" smtClean="0"/>
              <a:t>offline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Jakie problemy możesz napotkać w sieci?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CYBERPRZEMOC</a:t>
            </a:r>
            <a:endParaRPr lang="pl-PL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>Przykładowe przejawy:</a:t>
            </a:r>
          </a:p>
          <a:p>
            <a:r>
              <a:rPr lang="pl-PL" sz="2400" dirty="0" smtClean="0"/>
              <a:t>Przerabianie i publikowanie ośmieszających zdjęć, filmów.</a:t>
            </a:r>
          </a:p>
          <a:p>
            <a:r>
              <a:rPr lang="pl-PL" sz="2400" dirty="0" smtClean="0"/>
              <a:t>Ujawnianie sekretów.</a:t>
            </a:r>
          </a:p>
          <a:p>
            <a:r>
              <a:rPr lang="pl-PL" sz="2400" dirty="0" smtClean="0"/>
              <a:t>Zamieszczanie danych personalnych i zdjęć na portalach randkowych.</a:t>
            </a:r>
          </a:p>
          <a:p>
            <a:r>
              <a:rPr lang="pl-PL" sz="2400" dirty="0" smtClean="0"/>
              <a:t>Wulgarne i złośliwe komentowanie zdjęć i wpisów.</a:t>
            </a:r>
          </a:p>
          <a:p>
            <a:r>
              <a:rPr lang="pl-PL" sz="2400" dirty="0" smtClean="0"/>
              <a:t>Straszenie i szantażowanie oraz wymuszanie konkretnego działania.</a:t>
            </a:r>
          </a:p>
          <a:p>
            <a:r>
              <a:rPr lang="pl-PL" sz="2400" dirty="0" smtClean="0"/>
              <a:t>Przechwycenie profilu, poczty i telefonu, podszywanie się.</a:t>
            </a:r>
          </a:p>
          <a:p>
            <a:r>
              <a:rPr lang="pl-PL" sz="2400" dirty="0" smtClean="0"/>
              <a:t>Kradzież i przejecie zasobów (np. w grze).</a:t>
            </a:r>
          </a:p>
          <a:p>
            <a:r>
              <a:rPr lang="pl-PL" sz="2400" dirty="0" smtClean="0"/>
              <a:t>Nagminne zgłaszanie fikcyjnych nadużyć do moderatorów.</a:t>
            </a:r>
          </a:p>
          <a:p>
            <a:endParaRPr lang="pl-PL" sz="24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Jakie problemy możesz napotkać w sieci?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CYBERPRZEMOC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 smtClean="0"/>
              <a:t>Co zrobić?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Porozmawiaj z bliską ci osobą – poszukaj wsparcia i pomocy.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Zachowaj dowody.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Zgłoś incydent. Możesz skorzystać z telefonu zaufania 116 111.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Prowadź rozmowę na swoich zasadach – nie daj się wciągnąć w spiralę agresji.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 smtClean="0"/>
              <a:t>Odetnij się od agresora. Możesz zablokować osobę, która cię prześladuje.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Jakie problemy możesz napotkać w sieci?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FOMO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Fear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Of </a:t>
            </a:r>
            <a:r>
              <a:rPr lang="pl-PL" sz="2800" dirty="0" err="1" smtClean="0">
                <a:solidFill>
                  <a:schemeClr val="accent6">
                    <a:lumMod val="75000"/>
                  </a:schemeClr>
                </a:solidFill>
              </a:rPr>
              <a:t>Missing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</a:rPr>
              <a:t> Out</a:t>
            </a:r>
            <a:r>
              <a:rPr lang="pl-PL" sz="2800" dirty="0" smtClean="0"/>
              <a:t>, czyli strach przed pominięciem „czegoś ważnego”. Obecnie zjawisko to jest powiązane z popularnością mediów społecznościowych i potrzebą bycia stale na bieżąco.  </a:t>
            </a:r>
          </a:p>
          <a:p>
            <a:pPr algn="just">
              <a:buNone/>
            </a:pPr>
            <a:r>
              <a:rPr lang="pl-PL" sz="2800" dirty="0" smtClean="0"/>
              <a:t>Jakie są oznaki FOMO?</a:t>
            </a:r>
          </a:p>
          <a:p>
            <a:pPr algn="just"/>
            <a:r>
              <a:rPr lang="pl-PL" sz="2800" dirty="0" smtClean="0"/>
              <a:t>Nerwowe reakcje na brak dostępu do internetu.</a:t>
            </a:r>
          </a:p>
          <a:p>
            <a:pPr algn="just"/>
            <a:r>
              <a:rPr lang="pl-PL" sz="2800" dirty="0" smtClean="0"/>
              <a:t>Obawa przed byciem pominiętym.</a:t>
            </a:r>
          </a:p>
          <a:p>
            <a:pPr algn="just"/>
            <a:r>
              <a:rPr lang="pl-PL" sz="2800" dirty="0" smtClean="0"/>
              <a:t>Notoryczne zerkanie i odświeżanie mediów społecznościowych, maila, newsów.</a:t>
            </a:r>
          </a:p>
          <a:p>
            <a:pPr algn="just"/>
            <a:r>
              <a:rPr lang="pl-PL" sz="2800" dirty="0" smtClean="0"/>
              <a:t>Potrzeba szybkiego odpisania na wiadomość.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  <a:t>Jakie problemy możesz napotkać w sieci?</a:t>
            </a:r>
            <a:br>
              <a:rPr lang="pl-PL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3600" b="1" dirty="0" smtClean="0">
                <a:solidFill>
                  <a:schemeClr val="accent1">
                    <a:lumMod val="75000"/>
                  </a:schemeClr>
                </a:solidFill>
              </a:rPr>
              <a:t>FOMO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Zastanów się, co tak właściwie przeraża cię w chwilowym odcięciu od świata </a:t>
            </a:r>
            <a:r>
              <a:rPr lang="pl-PL" dirty="0" err="1" smtClean="0"/>
              <a:t>online</a:t>
            </a:r>
            <a:r>
              <a:rPr lang="pl-PL" dirty="0" smtClean="0"/>
              <a:t>.</a:t>
            </a:r>
          </a:p>
          <a:p>
            <a:r>
              <a:rPr lang="pl-PL" dirty="0" smtClean="0"/>
              <a:t>Staraj się rozróżniać informacje niezbędne i potrzebne od  tak zwanych „rozpraszaczy uwagi” oraz od treści manipulacyjnych.</a:t>
            </a:r>
          </a:p>
          <a:p>
            <a:r>
              <a:rPr lang="pl-PL" dirty="0" smtClean="0"/>
              <a:t>Bądź uważny. Ćwicz koncentrację. Skup cię na tym, co tu i teraz, na tym, co jest dla ciebie ważne i wartościowe.</a:t>
            </a:r>
          </a:p>
          <a:p>
            <a:r>
              <a:rPr lang="pl-PL" dirty="0" smtClean="0"/>
              <a:t>Zrób sobie „cyfrowy detoks”.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Zasady bycia </a:t>
            </a:r>
            <a:r>
              <a:rPr lang="pl-PL" dirty="0" err="1" smtClean="0">
                <a:solidFill>
                  <a:schemeClr val="accent2">
                    <a:lumMod val="75000"/>
                  </a:schemeClr>
                </a:solidFill>
              </a:rPr>
              <a:t>offline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Nie biorę telefonu do łóżka. Korzystam z tradycyjnego budzika. </a:t>
            </a:r>
          </a:p>
          <a:p>
            <a:r>
              <a:rPr lang="pl-PL" dirty="0" smtClean="0"/>
              <a:t>Gdy idę na spacer, do toalety, do sklepu, zostawiam telefon w pokoju.</a:t>
            </a:r>
          </a:p>
          <a:p>
            <a:r>
              <a:rPr lang="pl-PL" dirty="0" smtClean="0"/>
              <a:t>Podróżując środkami komunikacyjnymi, sięgam po książkę.</a:t>
            </a:r>
          </a:p>
          <a:p>
            <a:r>
              <a:rPr lang="pl-PL" dirty="0" smtClean="0"/>
              <a:t>Dbam o to, aby nie mieć telefonu zawsze przed oczami. Zamiast trzymać telefon, możesz bawić się np. kostką Rubika.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764</Words>
  <Application>Microsoft Office PowerPoint</Application>
  <PresentationFormat>Pokaz na ekranie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Poradnia Psychologiczno-Pedagogiczna w Mońkach na podstawie www.saferinternet.pl, www.dbamomojzasieg.com </vt:lpstr>
      <vt:lpstr>Zasady ogólne korzystania z Internetu. </vt:lpstr>
      <vt:lpstr>Zasady ogólne korzystania z Internetu. </vt:lpstr>
      <vt:lpstr>Zasady ogólne korzystania z Internetu. </vt:lpstr>
      <vt:lpstr>Jakie problemy możesz napotkać w sieci? CYBERPRZEMOC</vt:lpstr>
      <vt:lpstr>Jakie problemy możesz napotkać w sieci? CYBERPRZEMOC</vt:lpstr>
      <vt:lpstr>Jakie problemy możesz napotkać w sieci? FOMO</vt:lpstr>
      <vt:lpstr>Jakie problemy możesz napotkać w sieci? FOMO</vt:lpstr>
      <vt:lpstr>Zasady bycia offline</vt:lpstr>
      <vt:lpstr>Zasady bycia offline</vt:lpstr>
      <vt:lpstr>Zasady bycia offline</vt:lpstr>
      <vt:lpstr>#Bezpresji</vt:lpstr>
      <vt:lpstr>Slajd 13</vt:lpstr>
      <vt:lpstr>Więcej o bezpieczeństwie w internecie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Potrafię zadbać o swoje bezpieczeństwo w sieci.</dc:title>
  <dc:creator>User</dc:creator>
  <cp:lastModifiedBy>BEATA</cp:lastModifiedBy>
  <cp:revision>26</cp:revision>
  <dcterms:created xsi:type="dcterms:W3CDTF">2020-12-28T11:34:36Z</dcterms:created>
  <dcterms:modified xsi:type="dcterms:W3CDTF">2021-02-03T18:52:04Z</dcterms:modified>
</cp:coreProperties>
</file>